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82" y="19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0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96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0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41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13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67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31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268A-802B-417A-9921-DDA7F4E8E2C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717C-039E-483C-8F54-FA77AAA00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5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adyfor.jp/projects/8020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353"/>
            <a:ext cx="3869153" cy="2197601"/>
          </a:xfrm>
        </p:spPr>
        <p:txBody>
          <a:bodyPr anchor="t">
            <a:normAutofit/>
          </a:bodyPr>
          <a:lstStyle/>
          <a:p>
            <a:pPr algn="l">
              <a:lnSpc>
                <a:spcPts val="4000"/>
              </a:lnSpc>
            </a:pP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世界自然遺産</a:t>
            </a:r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屋久島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電線・電柱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無くそうという話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-352"/>
            <a:ext cx="3277074" cy="24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600820" y="3715000"/>
            <a:ext cx="4257180" cy="3529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■屋久島の美しい景観を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取り戻す！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l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l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NPO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法人電線のない街づくり支援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ネットワークは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2007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年から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無電柱化に特化して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、安全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安心で美しい景観の街づくりに関する支援事業を行ってきました。</a:t>
            </a:r>
          </a:p>
          <a:p>
            <a:pPr algn="l"/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l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久島は世界自然遺産に登録されていながら、電柱と電線によってその景観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は台無しです。そこで、無電柱化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を進め、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屋久島の景観を守る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ための調査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を企画しました。しかし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そのための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費用が約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万円不足して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しまいプロジェクト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を進められない状況です。</a:t>
            </a:r>
          </a:p>
          <a:p>
            <a:pPr algn="l"/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l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屋久島の美しい景観を取り戻すための資金を集めるために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クラウドファンディング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に挑戦して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います！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l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ひとりでも多くの方のご支援が必要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です！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l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ご協力宜しく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お願いします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！</a:t>
            </a:r>
          </a:p>
        </p:txBody>
      </p:sp>
      <p:pic>
        <p:nvPicPr>
          <p:cNvPr id="1028" name="Picture 4" descr="C:\Users\SHOKO INOUE\Documents\Desktop\Downloads\QRc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1088"/>
            <a:ext cx="1462476" cy="14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" y="3715000"/>
            <a:ext cx="2582508" cy="38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96212" y="8167416"/>
            <a:ext cx="3028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dirty="0" smtClean="0">
                <a:solidFill>
                  <a:prstClr val="black"/>
                </a:solidFill>
              </a:rPr>
              <a:t>←詳しく</a:t>
            </a:r>
            <a:r>
              <a:rPr lang="ja-JP" altLang="en-US" sz="1200" dirty="0">
                <a:solidFill>
                  <a:prstClr val="black"/>
                </a:solidFill>
              </a:rPr>
              <a:t>はこちらのページをご覧</a:t>
            </a:r>
            <a:r>
              <a:rPr lang="ja-JP" altLang="en-US" sz="1200" dirty="0" smtClean="0">
                <a:solidFill>
                  <a:prstClr val="black"/>
                </a:solidFill>
              </a:rPr>
              <a:t>ください。</a:t>
            </a:r>
            <a:r>
              <a:rPr lang="ja-JP" altLang="en-US" sz="1200" dirty="0">
                <a:solidFill>
                  <a:prstClr val="black"/>
                </a:solidFill>
              </a:rPr>
              <a:t/>
            </a:r>
            <a:br>
              <a:rPr lang="ja-JP" altLang="en-US" sz="1200" dirty="0">
                <a:solidFill>
                  <a:prstClr val="black"/>
                </a:solidFill>
              </a:rPr>
            </a:br>
            <a:r>
              <a:rPr lang="en-US" altLang="ja-JP" sz="1200" dirty="0">
                <a:solidFill>
                  <a:prstClr val="black"/>
                </a:solidFill>
              </a:rPr>
              <a:t>URL</a:t>
            </a:r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n-US" altLang="ja-JP" sz="1200" dirty="0" smtClean="0">
                <a:solidFill>
                  <a:prstClr val="black"/>
                </a:solidFill>
                <a:hlinkClick r:id="rId6"/>
              </a:rPr>
              <a:t>readyfor.jp/projects/8020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89762" y="7738304"/>
            <a:ext cx="235059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ja-JP" altLang="en-US" sz="1200" b="1" dirty="0">
                <a:solidFill>
                  <a:prstClr val="black"/>
                </a:solidFill>
              </a:rPr>
              <a:t>国内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最大のクラウドファンディング</a:t>
            </a:r>
            <a:endParaRPr lang="en-US" altLang="ja-JP" sz="1200" b="1" dirty="0" smtClean="0">
              <a:solidFill>
                <a:prstClr val="black"/>
              </a:solidFill>
            </a:endParaRPr>
          </a:p>
          <a:p>
            <a:pPr lvl="0">
              <a:lnSpc>
                <a:spcPts val="1400"/>
              </a:lnSpc>
            </a:pPr>
            <a:r>
              <a:rPr lang="en-US" altLang="ja-JP" sz="1200" b="1" dirty="0" smtClean="0">
                <a:solidFill>
                  <a:srgbClr val="FF0000"/>
                </a:solidFill>
              </a:rPr>
              <a:t>READY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FOR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？</a:t>
            </a:r>
            <a:endParaRPr lang="ja-JP" altLang="en-US" sz="1200" b="1" dirty="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4697" y="2588474"/>
            <a:ext cx="655272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屋久島は日本で唯一の発送電分離の島で、本土から電気を引かず、電力の自給自足を行っている島です。しかし、電柱が乱立し、電線が至る所に引かれています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。世界自然遺産登録時に「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多くの人たちが暮らしていながら、すぐれた自然が残されていることにある。」と評価された屋久島ですが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、美しい景観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を見るためには、電線のない場所を探さないといけません。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515468" y="7759005"/>
            <a:ext cx="2271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</a:t>
            </a: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特定非営利活動法人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電線のない街づくり支援ネットワーク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＜事務局＞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東京都江東区東陽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5-26-14</a:t>
            </a: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Tel:03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5606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4470</a:t>
            </a: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大阪府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吹田市内本町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1-1-21</a:t>
            </a: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6381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4000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6312" y="8392326"/>
            <a:ext cx="491688" cy="7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58" y="8779129"/>
            <a:ext cx="2799313" cy="348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角丸四角形 2"/>
          <p:cNvSpPr/>
          <p:nvPr/>
        </p:nvSpPr>
        <p:spPr>
          <a:xfrm>
            <a:off x="332656" y="2346413"/>
            <a:ext cx="1080120" cy="2535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そもそも</a:t>
            </a:r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591106" y="7327904"/>
            <a:ext cx="192436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←実際の屋久島の景観</a:t>
            </a:r>
          </a:p>
        </p:txBody>
      </p:sp>
    </p:spTree>
    <p:extLst>
      <p:ext uri="{BB962C8B-B14F-4D97-AF65-F5344CB8AC3E}">
        <p14:creationId xmlns:p14="http://schemas.microsoft.com/office/powerpoint/2010/main" val="425686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262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世界自然遺産 屋久島の 電線・電柱を 無くそうという話！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世界自然遺産屋久島から 電線・電柱をなくすための 調査をします！</dc:title>
  <dc:creator>SHOKO INOUE</dc:creator>
  <cp:lastModifiedBy>SHOKO INOUE</cp:lastModifiedBy>
  <cp:revision>9</cp:revision>
  <cp:lastPrinted>2016-07-29T00:41:35Z</cp:lastPrinted>
  <dcterms:created xsi:type="dcterms:W3CDTF">2016-07-28T08:51:51Z</dcterms:created>
  <dcterms:modified xsi:type="dcterms:W3CDTF">2016-07-29T00:42:49Z</dcterms:modified>
</cp:coreProperties>
</file>