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光博 野原" initials="光博" lastIdx="1" clrIdx="0">
    <p:extLst>
      <p:ext uri="{19B8F6BF-5375-455C-9EA6-DF929625EA0E}">
        <p15:presenceInfo xmlns:p15="http://schemas.microsoft.com/office/powerpoint/2012/main" userId="6754ce19ee37c7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24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7ABC1CC-78C8-468B-8C40-8E2601406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35CBE281-F5DC-4BD7-BF75-4675B8CAC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70289E3-725A-4A33-B4C7-C79C98C11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E4F420E-24D8-4741-8017-9CAD01252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A2EA945-57C4-41CE-87DD-E971CD0AB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32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44DBE0E-92AA-471A-ACCA-11B13C334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19D022E4-0F4C-4824-B6DD-A83CD33DD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8B0047C-7949-48CC-8404-EB03F7AAF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ECFA31D-B1D7-4375-8261-A98F42EB3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C588FE1-1134-4418-8E42-EA52C17E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74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DC624FCB-C0A1-4533-A922-89D2A8B1EB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C1F6C3A5-6080-42EF-BC23-F07745D00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1BA856F-14F9-4A54-BC16-45D92D48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F199E8F-58C5-4C1C-A218-AF18FE4F7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CC8AF4E-8E72-4596-A28B-2BED24FA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664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04C9B16-6E4E-454E-85E3-1C2CC665C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BC39B524-31E8-4B3F-A862-E0E0EA0C3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57DC5A6-A4EA-4197-92CF-B97598B5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1D14AB0-6647-4662-B057-88CD5213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88FCEC1-0259-4181-9E3A-DE254593E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03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60F9178-7ACB-4184-BFC4-B3A575B64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7511F60-FAD8-4140-8CBA-2BD111E07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B270131-60EC-49C8-A2F9-A85FEB95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4785994-B729-435E-B73E-DD06CA173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BE00245-BB78-4D78-B923-537C7A915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61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4E509F8-36F6-48AD-90A4-A1213376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57675F3-B6E6-4ECA-A7B0-453D4B78A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16C937C-3F25-4AE6-9950-3F87C32EF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452E537F-0451-4C58-87D8-81A0D2DB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1FDC191A-3D9D-4096-B650-DCD376E6B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5C3DB745-11E5-4C45-AED5-59C808129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6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E7A5D98-CEF9-4428-95A6-E0CA691D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DF8593BE-5FC8-4959-90E7-2DA60FA1A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89D62F68-F41D-4684-A2D8-24EC53617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C2B3EE4C-F8F4-42FD-9B08-834A4811C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B621F214-A2CD-4CA9-8B3D-12A353EA0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B8D94791-6865-48CF-B7C5-61FCD933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E28AC232-8AB4-4A72-8E77-06B09DB6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5B69F223-0E66-4908-93C7-754878184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9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E1E74BF-3ABF-4705-BE05-A2517419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E2CEBAFE-80AE-4030-B96E-D6FD92821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41B47616-17DA-4640-9B66-568ABD879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A6B75737-CC67-4E4E-82C1-DF0EB3AC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85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92A1B9AF-BB7C-44FB-B89B-4EAC6AEC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3D7C0273-8680-43DF-8AF2-5024A1E37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953D6B26-5745-4E58-BFA9-5B7091F2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7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B2096E3-2C23-40C7-8D58-F036B08DD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4C220CB3-B6BE-414D-B02A-AD204475C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621D6347-D623-463A-B982-F72B948C1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A0CE4EA3-6C9F-4973-8B55-0C94087A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AEFDD733-7FD0-495B-8D7F-532FC5784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C279591D-1918-4107-A108-7918D8326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04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388B7A0-320C-4924-B7B7-A3C3B7E3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3897ADA0-FCD7-4F0E-A0AC-E8AD1AC0C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C13C31C3-5E7B-4047-8DDE-4C68AAB02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21E42E8-D745-4230-A3A2-5777CAC2B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DF5EF9A-D4C9-4B82-8020-7594A144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81C94B9-F2EB-424C-8CD2-9444370AD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00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48BE217A-76AA-4FBA-BB1A-197C591F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32D037D-3DE8-47AF-9693-CE8AB381D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BA64D80-7EF6-4539-A8CF-CC8EBE3AD7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57700-2693-4B79-BD91-D316F8CD3AC8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52E783E-71C6-4EE3-87F7-EAD73683A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096B508-CC91-4B90-8536-869FB2ABF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84D9C-EDBD-4045-AF0B-889FA3C4C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53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F9FD35C-8670-4C67-A663-A55901647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931" y="9305533"/>
            <a:ext cx="6232138" cy="366891"/>
          </a:xfrm>
          <a:solidFill>
            <a:srgbClr val="FF3300"/>
          </a:solidFill>
        </p:spPr>
        <p:txBody>
          <a:bodyPr>
            <a:noAutofit/>
          </a:bodyPr>
          <a:lstStyle/>
          <a:p>
            <a:r>
              <a:rPr lang="en-US" altLang="ja-JP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kumimoji="1" lang="ja-JP" altLang="en-US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電線のない街づくり支援ネットワーク　東京支部技術委員会　主催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C1D7E675-729B-45FB-8525-8ABB37E5B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627" y="1427041"/>
            <a:ext cx="6356894" cy="3298573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algn="l">
              <a:lnSpc>
                <a:spcPct val="170000"/>
              </a:lnSpc>
            </a:pPr>
            <a:r>
              <a:rPr kumimoji="1" lang="ja-JP" altLang="en-US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国土交通省の道</a:t>
            </a:r>
            <a:r>
              <a:rPr lang="ja-JP" altLang="en-US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デザイン研究会の無電柱化推進部会において検討された「道路の無電柱化低コスト手法導入の手引き（案）－</a:t>
            </a:r>
            <a:r>
              <a:rPr lang="en-US" altLang="ja-JP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Ver2</a:t>
            </a:r>
            <a:r>
              <a:rPr lang="ja-JP" altLang="en-US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－」に民間の技術活用の１６製品・工法が掲載され、当</a:t>
            </a:r>
            <a:r>
              <a:rPr lang="en-US" altLang="ja-JP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ホームページにリンクされました。</a:t>
            </a:r>
            <a:endParaRPr lang="en-US" altLang="ja-JP" sz="5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70000"/>
              </a:lnSpc>
            </a:pPr>
            <a:r>
              <a:rPr lang="ja-JP" altLang="en-US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東京支部は、技術委員会を発足し、</a:t>
            </a:r>
            <a:r>
              <a:rPr lang="en-US" altLang="ja-JP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製品工法の問い合わせの対応と、</a:t>
            </a:r>
            <a:endParaRPr lang="en-US" altLang="ja-JP" sz="5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70000"/>
              </a:lnSpc>
            </a:pPr>
            <a:r>
              <a:rPr lang="ja-JP" altLang="en-US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新たな無電柱化低コスト製品工法の創出をし、関係機関に提案できるよう努力していきます。</a:t>
            </a:r>
            <a:endParaRPr lang="en-US" altLang="ja-JP" sz="5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70000"/>
              </a:lnSpc>
            </a:pPr>
            <a:r>
              <a:rPr lang="ja-JP" altLang="en-US" sz="5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今後は製品・工法の使用用途の拡大を検討していきますので、下記のとおり、第１回目の技術検証会を開催します。会員の皆様のご参加と積極的な提案をお待ちしておりますので、宜しくお願いします。</a:t>
            </a:r>
            <a:endParaRPr lang="en-US" altLang="ja-JP" sz="5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70000"/>
              </a:lnSpc>
            </a:pPr>
            <a:endParaRPr lang="en-US" altLang="ja-JP" sz="3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70000"/>
              </a:lnSpc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4556D5AC-D9E6-496F-8F08-554EF681B06A}"/>
              </a:ext>
            </a:extLst>
          </p:cNvPr>
          <p:cNvSpPr txBox="1"/>
          <p:nvPr/>
        </p:nvSpPr>
        <p:spPr>
          <a:xfrm>
            <a:off x="278082" y="632611"/>
            <a:ext cx="6356893" cy="646331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新たな無電柱化手法の創出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E202C620-3165-4C20-BCFD-9F1F5A8D9C39}"/>
              </a:ext>
            </a:extLst>
          </p:cNvPr>
          <p:cNvSpPr txBox="1"/>
          <p:nvPr/>
        </p:nvSpPr>
        <p:spPr>
          <a:xfrm>
            <a:off x="489258" y="200722"/>
            <a:ext cx="236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ＤＦＧ太丸ゴシック体" panose="020F0900000000000000" pitchFamily="50" charset="-128"/>
                <a:ea typeface="ＤＦＧ太丸ゴシック体" panose="020F0900000000000000" pitchFamily="50" charset="-128"/>
              </a:rPr>
              <a:t>企業間コラボによる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F6F0C1AA-9D10-4F3B-9FE8-778997B25496}"/>
              </a:ext>
            </a:extLst>
          </p:cNvPr>
          <p:cNvSpPr txBox="1"/>
          <p:nvPr/>
        </p:nvSpPr>
        <p:spPr>
          <a:xfrm>
            <a:off x="418519" y="4873714"/>
            <a:ext cx="60209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 b="1" dirty="0"/>
              <a:t>第１回　新たな無電柱化手法の創出　技術の検証</a:t>
            </a:r>
            <a:endParaRPr kumimoji="1" lang="en-US" altLang="ja-JP" b="1" dirty="0"/>
          </a:p>
          <a:p>
            <a:endParaRPr kumimoji="1" lang="en-US" altLang="ja-JP" b="1" dirty="0"/>
          </a:p>
          <a:p>
            <a:r>
              <a:rPr kumimoji="1" lang="ja-JP" altLang="en-US" b="1" dirty="0"/>
              <a:t>日時　</a:t>
            </a:r>
            <a:r>
              <a:rPr kumimoji="1" lang="en-US" altLang="ja-JP" b="1" dirty="0"/>
              <a:t>2019</a:t>
            </a:r>
            <a:r>
              <a:rPr kumimoji="1" lang="ja-JP" altLang="en-US" b="1" dirty="0"/>
              <a:t>年</a:t>
            </a:r>
            <a:r>
              <a:rPr kumimoji="1" lang="en-US" altLang="ja-JP" b="1" dirty="0"/>
              <a:t>5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28</a:t>
            </a:r>
            <a:r>
              <a:rPr kumimoji="1" lang="ja-JP" altLang="en-US" b="1" dirty="0"/>
              <a:t>日（火）</a:t>
            </a:r>
            <a:r>
              <a:rPr kumimoji="1" lang="en-US" altLang="ja-JP" b="1" dirty="0"/>
              <a:t>19:30</a:t>
            </a:r>
            <a:r>
              <a:rPr kumimoji="1" lang="ja-JP" altLang="en-US" b="1" dirty="0"/>
              <a:t>～</a:t>
            </a:r>
            <a:r>
              <a:rPr kumimoji="1" lang="en-US" altLang="ja-JP" b="1" dirty="0"/>
              <a:t>20:30</a:t>
            </a:r>
          </a:p>
          <a:p>
            <a:endParaRPr kumimoji="1" lang="en-US" altLang="ja-JP" b="1" dirty="0"/>
          </a:p>
          <a:p>
            <a:r>
              <a:rPr kumimoji="1" lang="ja-JP" altLang="en-US" b="1" dirty="0"/>
              <a:t>場所　経団連会館　８</a:t>
            </a:r>
            <a:r>
              <a:rPr kumimoji="1" lang="en-US" altLang="ja-JP" b="1" dirty="0"/>
              <a:t>F</a:t>
            </a:r>
            <a:r>
              <a:rPr kumimoji="1" lang="ja-JP" altLang="en-US" b="1" dirty="0"/>
              <a:t>　</a:t>
            </a:r>
            <a:r>
              <a:rPr kumimoji="1" lang="en-US" altLang="ja-JP" b="1" dirty="0"/>
              <a:t>C-3</a:t>
            </a:r>
            <a:r>
              <a:rPr kumimoji="1" lang="ja-JP" altLang="en-US" b="1" dirty="0"/>
              <a:t>会議室</a:t>
            </a:r>
            <a:endParaRPr kumimoji="1" lang="en-US" altLang="ja-JP" b="1" dirty="0"/>
          </a:p>
          <a:p>
            <a:endParaRPr kumimoji="1" lang="en-US" altLang="ja-JP" b="1" dirty="0"/>
          </a:p>
          <a:p>
            <a:r>
              <a:rPr kumimoji="1" lang="ja-JP" altLang="en-US" b="1" dirty="0"/>
              <a:t>内容　テーマ：通信管材　さや管</a:t>
            </a:r>
            <a:endParaRPr kumimoji="1" lang="en-US" altLang="ja-JP" b="1" dirty="0"/>
          </a:p>
          <a:p>
            <a:r>
              <a:rPr lang="ja-JP" altLang="en-US" b="1" dirty="0"/>
              <a:t>　　古河電気工業株式会社</a:t>
            </a:r>
            <a:r>
              <a:rPr lang="en-US" altLang="ja-JP" b="1" dirty="0"/>
              <a:t>/</a:t>
            </a:r>
            <a:r>
              <a:rPr lang="ja-JP" altLang="en-US" b="1" smtClean="0"/>
              <a:t>ミリケン・ジャパン</a:t>
            </a:r>
            <a:r>
              <a:rPr lang="ja-JP" altLang="en-US" b="1" dirty="0" smtClean="0"/>
              <a:t>合同会社</a:t>
            </a:r>
            <a:endParaRPr kumimoji="1" lang="en-US" altLang="ja-JP" b="1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　◆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第一部　要素技術の検証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会員が持つ要素技術について、概要、メリット等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を紹介し（２技術程度）、参加者全員による対話形式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多角的な検証をおこないます。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◆第二部　現行構造の問題点抽出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現行の構造の問題点を抽出し、新製品・工法開発のヒン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トを探っていきます</a:t>
            </a:r>
            <a:r>
              <a:rPr kumimoji="1" lang="ja-JP" altLang="en-US" sz="1400" dirty="0"/>
              <a:t>。</a:t>
            </a:r>
          </a:p>
        </p:txBody>
      </p:sp>
      <p:sp>
        <p:nvSpPr>
          <p:cNvPr id="7" name="吹き出し: 円形 6">
            <a:extLst>
              <a:ext uri="{FF2B5EF4-FFF2-40B4-BE49-F238E27FC236}">
                <a16:creationId xmlns:a16="http://schemas.microsoft.com/office/drawing/2014/main" xmlns="" id="{F4E653A2-E491-437F-A975-A5CA6A60C612}"/>
              </a:ext>
            </a:extLst>
          </p:cNvPr>
          <p:cNvSpPr/>
          <p:nvPr/>
        </p:nvSpPr>
        <p:spPr>
          <a:xfrm>
            <a:off x="5397886" y="200722"/>
            <a:ext cx="1237089" cy="3693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Vol.1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6026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18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ＤＦＧ太丸ゴシック体</vt:lpstr>
      <vt:lpstr>HG丸ｺﾞｼｯｸM-PRO</vt:lpstr>
      <vt:lpstr>游ゴシック</vt:lpstr>
      <vt:lpstr>游ゴシック Light</vt:lpstr>
      <vt:lpstr>Arial</vt:lpstr>
      <vt:lpstr>Office テーマ</vt:lpstr>
      <vt:lpstr>NPO電線のない街づくり支援ネットワーク　東京支部技術委員会　主催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特定非営利活動法人電線のない街づくり支援ネットワーク東京支部技術委員会</dc:title>
  <dc:creator>光博 野原</dc:creator>
  <cp:lastModifiedBy>無電柱アース</cp:lastModifiedBy>
  <cp:revision>19</cp:revision>
  <cp:lastPrinted>2019-04-23T05:43:33Z</cp:lastPrinted>
  <dcterms:created xsi:type="dcterms:W3CDTF">2019-04-11T00:49:08Z</dcterms:created>
  <dcterms:modified xsi:type="dcterms:W3CDTF">2019-04-27T01:33:42Z</dcterms:modified>
</cp:coreProperties>
</file>